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sldIdLst>
    <p:sldId id="281" r:id="rId3"/>
    <p:sldId id="257" r:id="rId4"/>
    <p:sldId id="275" r:id="rId5"/>
    <p:sldId id="258" r:id="rId6"/>
    <p:sldId id="261" r:id="rId7"/>
    <p:sldId id="262" r:id="rId8"/>
    <p:sldId id="263" r:id="rId9"/>
    <p:sldId id="277" r:id="rId10"/>
    <p:sldId id="264" r:id="rId11"/>
    <p:sldId id="276" r:id="rId12"/>
    <p:sldId id="265" r:id="rId13"/>
    <p:sldId id="272" r:id="rId14"/>
    <p:sldId id="274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7AF"/>
    <a:srgbClr val="F9F66A"/>
    <a:srgbClr val="19D773"/>
    <a:srgbClr val="DAD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EB98-A03D-4293-9A35-AE15D6A370A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889B-CE0A-4A86-B9DF-59C042DF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7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EB98-A03D-4293-9A35-AE15D6A370A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889B-CE0A-4A86-B9DF-59C042DF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EB98-A03D-4293-9A35-AE15D6A370A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889B-CE0A-4A86-B9DF-59C042DF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15A6-A7B8-4BC9-B697-1483A5F71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5C7C7-0312-431D-9DF7-7840225546B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3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AD50-9F81-4EA5-BFF8-1416FEC8C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69FD1-3CC8-4BEF-9506-50D58B1ACA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6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E89C-C7E1-48CF-85D0-BDE8035FD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A07AD-2694-46F5-9555-20BA3E1C4A4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628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B221-2F62-4BE6-8A74-F6207184C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49F2B-238C-41A3-8F0E-636E16EEB69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2C84-B8B1-4534-9AC6-823C5034EE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20249-903A-439E-A402-C8B0E5DC0AA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18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0D8B-F724-494A-A38C-E2B9D2EACC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49C56-ADC9-439E-BBEC-462C94B384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690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8BAD-D6D8-424A-8947-55E61161B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214A6-DD72-4626-B8B5-4383EC33792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513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E36B-75A1-4D83-9397-B70FAF0C2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E870E-6DCF-4E64-8BFC-0E5B4698299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82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EB98-A03D-4293-9A35-AE15D6A370A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889B-CE0A-4A86-B9DF-59C042DF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6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31B9-73A3-4FF7-9BDF-1CAACD06C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AD12F-ED1C-4E74-9614-86A98434865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645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2D55-4BBF-4A6B-B07E-A71DE28CA7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D62AE-0696-4ED6-827C-03D923F9641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0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3A62-F6AE-48C8-901D-A764EB582D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1AB10-42DE-48CA-A583-3E4EEC477C0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32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EB98-A03D-4293-9A35-AE15D6A370A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889B-CE0A-4A86-B9DF-59C042DF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4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EB98-A03D-4293-9A35-AE15D6A370A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889B-CE0A-4A86-B9DF-59C042DF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EB98-A03D-4293-9A35-AE15D6A370A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889B-CE0A-4A86-B9DF-59C042DF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EB98-A03D-4293-9A35-AE15D6A370A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889B-CE0A-4A86-B9DF-59C042DF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7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EB98-A03D-4293-9A35-AE15D6A370A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889B-CE0A-4A86-B9DF-59C042DF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4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EB98-A03D-4293-9A35-AE15D6A370A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889B-CE0A-4A86-B9DF-59C042DF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9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EB98-A03D-4293-9A35-AE15D6A370A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889B-CE0A-4A86-B9DF-59C042DF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9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7EB98-A03D-4293-9A35-AE15D6A370A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889B-CE0A-4A86-B9DF-59C042DF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0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86F7B-7FDC-4BE3-84F3-7DBB58B91D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CEC4E-FEA4-4C17-A629-B65D5740FC8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33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39597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337"/>
            <a:ext cx="10580914" cy="2237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40357"/>
            <a:ext cx="7471954" cy="1476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1343"/>
            <a:ext cx="11377748" cy="3095663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0"/>
            <a:ext cx="12184132" cy="12001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 CHIA HẾT VÀ CHIA CÓ DƯ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CHIA HẾT CỦA MỘT TỔNG</a:t>
            </a:r>
          </a:p>
        </p:txBody>
      </p:sp>
    </p:spTree>
    <p:extLst>
      <p:ext uri="{BB962C8B-B14F-4D97-AF65-F5344CB8AC3E}">
        <p14:creationId xmlns:p14="http://schemas.microsoft.com/office/powerpoint/2010/main" val="27682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446" y="1689154"/>
            <a:ext cx="5889171" cy="5032374"/>
          </a:xfrm>
        </p:spPr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1200 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440 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 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(1200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+ 440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440 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324 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(440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324)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2 . 3 . 4 . 6 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27 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  2 . 3 . 4 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+27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13   5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+ 17 = 30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2180230"/>
            <a:ext cx="6172200" cy="265302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90455" y="3946883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41506" y="4441897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615839" y="4833257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940736" y="4863122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28303" y="15525"/>
            <a:ext cx="12192000" cy="1089529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 CHIA HẾT VÀ CHIA CÓ DƯ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CHẤT CHIA HẾT CỦA MỘT TỔNG</a:t>
            </a:r>
          </a:p>
        </p:txBody>
      </p:sp>
      <p:pic>
        <p:nvPicPr>
          <p:cNvPr id="20" name="Picture 57" descr="boy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83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865223" y="1528354"/>
            <a:ext cx="41487" cy="53296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8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63" y="590931"/>
            <a:ext cx="5865223" cy="4872444"/>
          </a:xfrm>
          <a:solidFill>
            <a:schemeClr val="bg1"/>
          </a:solidFill>
        </p:spPr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) 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1560 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390 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(1560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390)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15.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456  10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555 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(456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+ 555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1011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Sai.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77 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7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49 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7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77 +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49 )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7.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6 624 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806 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624 – 1 806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6.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4944" y="449228"/>
            <a:ext cx="5815149" cy="31742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30576" y="1894804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453839" y="2001401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946040" y="2400386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5909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12680" y="590931"/>
            <a:ext cx="60357" cy="62670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7" descr="boy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" y="5440350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178" y="590931"/>
            <a:ext cx="4802777" cy="2521132"/>
          </a:xfrm>
        </p:spPr>
        <p:txBody>
          <a:bodyPr>
            <a:normAutofit fontScale="925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1 298 = 354 . 3 + 236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 = 3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= 236.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40 685 = 985 . 41 + 300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 = 41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= 300.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4697" y="685799"/>
            <a:ext cx="7267303" cy="350084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841965" y="685799"/>
            <a:ext cx="62049" cy="61722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20683" y="2669891"/>
            <a:ext cx="4924697" cy="32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36 + 40 + 15 = 91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91 = 4 . 22 + 3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91 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5909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7" descr="boy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83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36914"/>
            <a:ext cx="9220200" cy="4023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9303" y="496388"/>
            <a:ext cx="4362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39" y="439868"/>
            <a:ext cx="11569337" cy="4538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HƯỚNG DẪN VỀ NHÀ</a:t>
            </a:r>
            <a:endParaRPr lang="en-US" sz="5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(SBT –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19)</a:t>
            </a:r>
            <a:endParaRPr lang="en-US" sz="5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just">
              <a:lnSpc>
                <a:spcPct val="107000"/>
              </a:lnSpc>
              <a:buFontTx/>
              <a:buChar char="-"/>
            </a:pP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2, 5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57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2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048"/>
          </a:xfrm>
        </p:spPr>
      </p:pic>
      <p:sp>
        <p:nvSpPr>
          <p:cNvPr id="6" name="Rectangle 5"/>
          <p:cNvSpPr/>
          <p:nvPr/>
        </p:nvSpPr>
        <p:spPr>
          <a:xfrm>
            <a:off x="0" y="2376677"/>
            <a:ext cx="1651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8 , 9</a:t>
            </a:r>
          </a:p>
        </p:txBody>
      </p:sp>
      <p:sp>
        <p:nvSpPr>
          <p:cNvPr id="7" name="Rectangle 6"/>
          <p:cNvSpPr/>
          <p:nvPr/>
        </p:nvSpPr>
        <p:spPr>
          <a:xfrm>
            <a:off x="-637903" y="2961452"/>
            <a:ext cx="11353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60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  <a:p>
            <a:pPr algn="ctr"/>
            <a:r>
              <a:rPr kumimoji="0" lang="en-US" sz="60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HẾT VÀ CHIA CÓ DƯ. TÍNH CHẤT CHIA HẾT CỦA MỘT TỔNG</a:t>
            </a:r>
            <a:r>
              <a:rPr lang="en-US" sz="4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50743"/>
            <a:ext cx="743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3:TÍNH CHẤT CHIA HẾT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81320" dir="2319588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62" y="355884"/>
            <a:ext cx="9181011" cy="28183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46910" y="3203566"/>
            <a:ext cx="7924800" cy="3502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Ta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nay.”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64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4691" y="1825625"/>
            <a:ext cx="5153365" cy="4879974"/>
          </a:xfrm>
        </p:spPr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Chia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US" sz="2000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: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=5  =&gt;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694" y="1609823"/>
            <a:ext cx="6913944" cy="20259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742392"/>
            <a:ext cx="362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 : 3 =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=&gt; 7 </a:t>
            </a:r>
            <a:endParaRPr lang="en-US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95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9238" y="4296389"/>
            <a:ext cx="508042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5370" y="3742392"/>
            <a:ext cx="77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278056" y="1825625"/>
            <a:ext cx="42739" cy="5032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418" y="1994226"/>
            <a:ext cx="6852582" cy="3779557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341199" y="3711614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0" y="-22225"/>
            <a:ext cx="12130638" cy="12001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 CHIA HẾT VÀ CHIA CÓ DƯ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CHIA HẾT CỦA MỘT TỔNG</a:t>
            </a:r>
          </a:p>
        </p:txBody>
      </p:sp>
      <p:pic>
        <p:nvPicPr>
          <p:cNvPr id="16" name="Picture 57" descr="boy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8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6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743" y="1925820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255 : 3 = 85 (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157 : 3 = 52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5105 : 3 = 1701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 Ta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 = 4 . 4 + 1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taxi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taxi.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354730"/>
            <a:ext cx="4558937" cy="571090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sz="45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4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5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US" sz="45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2815" y="1354730"/>
            <a:ext cx="3143809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86" y="2024924"/>
            <a:ext cx="6714308" cy="263851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01343" y="1354730"/>
            <a:ext cx="119743" cy="5503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-22225"/>
            <a:ext cx="12192000" cy="12001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 CHIA HẾT VÀ CHIA CÓ DƯ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CHIA HẾT CỦA MỘT TỔNG</a:t>
            </a:r>
          </a:p>
        </p:txBody>
      </p:sp>
      <p:pic>
        <p:nvPicPr>
          <p:cNvPr id="10" name="Picture 57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063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5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956" y="3400832"/>
            <a:ext cx="9101547" cy="3457167"/>
          </a:xfrm>
        </p:spPr>
        <p:txBody>
          <a:bodyPr>
            <a:normAutofit fontScale="92500" lnSpcReduction="2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33.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 + 33 = 55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11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26 + 39 = 65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13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b, n </a:t>
            </a:r>
            <a:r>
              <a:rPr lang="en-US" altLang="en-US" sz="32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- b)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a-b)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9" name="Text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5962" cy="11239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 CHIA HẾT VÀ CHIA CÓ DƯ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CHẤT CHIA HẾT CỦA MỘT TỔNG</a:t>
            </a:r>
          </a:p>
        </p:txBody>
      </p:sp>
      <p:pic>
        <p:nvPicPr>
          <p:cNvPr id="20" name="Picture 57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441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545590"/>
            <a:ext cx="549855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5" y="1144588"/>
            <a:ext cx="12144285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8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04459"/>
            <a:ext cx="8906179" cy="5277392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4009"/>
            <a:ext cx="549855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692" y="3362285"/>
            <a:ext cx="489857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n, c 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a+b+c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612" y="4384926"/>
            <a:ext cx="1199477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-22225"/>
            <a:ext cx="12192000" cy="12001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 CHIA HẾT VÀ CHIA CÓ DƯ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CHIA HẾT CỦA MỘT TỔNG</a:t>
            </a:r>
          </a:p>
        </p:txBody>
      </p:sp>
      <p:pic>
        <p:nvPicPr>
          <p:cNvPr id="15" name="Picture 57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53655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824794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3306" y="1908852"/>
            <a:ext cx="160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 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 smtClean="0"/>
              <a:t>   4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913462" y="1908852"/>
            <a:ext cx="132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 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 smtClean="0"/>
              <a:t>  4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234389" y="1908852"/>
            <a:ext cx="107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98612" y="2477831"/>
            <a:ext cx="388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( 12  + 16 ) 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 smtClean="0"/>
              <a:t>   4 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07329" y="2424588"/>
            <a:ext cx="348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( 16 – 12 ) 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 smtClean="0"/>
              <a:t> 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85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1155897"/>
            <a:ext cx="8190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/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-22225"/>
            <a:ext cx="12192000" cy="12001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 CHIA HẾT VÀ CHIA CÓ DƯ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CHIA HẾT CỦA MỘT TỔNG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257" y="211000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 90 +15</a:t>
            </a:r>
          </a:p>
          <a:p>
            <a:pPr lvl="0"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 45 – 12 </a:t>
            </a:r>
          </a:p>
          <a:p>
            <a:pPr lvl="0"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c/18 + 6 + 24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94721" y="3826545"/>
            <a:ext cx="34224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c/18 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 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:(18 + 6 + 24) 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257" y="3969178"/>
            <a:ext cx="364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90</a:t>
            </a:r>
            <a:r>
              <a:rPr lang="en-US" sz="3200" dirty="0" smtClean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  <a:p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15⋮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( 90 + 15 ) 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3600" y="4041989"/>
            <a:ext cx="299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45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12  </a:t>
            </a:r>
            <a:r>
              <a:rPr lang="en-US" sz="3200" dirty="0" smtClean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(45 – 12 ) 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7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221" y="1635965"/>
            <a:ext cx="5353743" cy="5251359"/>
          </a:xfrm>
        </p:spPr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10   6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12 + 10 = 22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12 – 10 = 2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9     7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+ 9 = 23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14 – 9 = 5 </a:t>
            </a:r>
            <a:r>
              <a:rPr lang="en-US" dirty="0" smtClean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1932" y="1419550"/>
            <a:ext cx="6172200" cy="28346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43330" y="1610614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377459" y="3855191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106335" y="3473780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464015" y="2111502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288770" y="2569183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/>
            <p:nvPr/>
          </p:nvCxnSpPr>
          <p:spPr>
            <a:xfrm flipH="1">
              <a:off x="5881974" y="4419986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63088" y="2980669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67" y="4330012"/>
            <a:ext cx="6011931" cy="2456327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6011931" y="1740005"/>
            <a:ext cx="80135" cy="49743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0" y="0"/>
            <a:ext cx="12184132" cy="12001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 CHIA HẾT VÀ CHIA CÓ DƯ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CHIA HẾT CỦA MỘT TỔNG</a:t>
            </a:r>
          </a:p>
        </p:txBody>
      </p:sp>
      <p:pic>
        <p:nvPicPr>
          <p:cNvPr id="25" name="Picture 57" descr="boy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86" y="4334917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2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685</Words>
  <Application>Microsoft Office PowerPoint</Application>
  <PresentationFormat>Widescreen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6:  CHIA HẾT VÀ CHIA CÓ DƯ TÌNH CHẤT CHIA HẾT CỦA MỘT TỔNG</vt:lpstr>
      <vt:lpstr>PowerPoint Presentation</vt:lpstr>
      <vt:lpstr>PowerPoint Presentation</vt:lpstr>
      <vt:lpstr>PowerPoint Presentation</vt:lpstr>
      <vt:lpstr>PowerPoint Presentation</vt:lpstr>
      <vt:lpstr>BÀI 6:  CHIA HẾT VÀ CHIA CÓ DƯ TÌNH CHẤT CHIA HẾT CỦA MỘT TỔNG</vt:lpstr>
      <vt:lpstr>LUYỆN TẬP</vt:lpstr>
      <vt:lpstr>LUYỆN TẬP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8 + 9 BÀI 6: CHIA HẾT VÀ CHIA CÓ DƯ. TÍNH CHẤT CHIA HẾT CỦA MỘT TỔNG</dc:title>
  <dc:creator>Admin</dc:creator>
  <cp:lastModifiedBy>Admin</cp:lastModifiedBy>
  <cp:revision>52</cp:revision>
  <dcterms:created xsi:type="dcterms:W3CDTF">2021-08-29T08:39:06Z</dcterms:created>
  <dcterms:modified xsi:type="dcterms:W3CDTF">2022-07-27T04:35:45Z</dcterms:modified>
</cp:coreProperties>
</file>